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85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1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2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11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18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33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7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E65B-640E-44B8-8DD9-32B215B49872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2002-3E29-4A70-9D7B-6B3CF9CFC5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6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/>
              <a:t>Wahl des Neigungsfaches </a:t>
            </a:r>
            <a:r>
              <a:rPr lang="de-DE" b="1" dirty="0" smtClean="0"/>
              <a:t>Französisch </a:t>
            </a:r>
            <a:r>
              <a:rPr lang="de-DE" b="1" dirty="0"/>
              <a:t>in der Realschule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37">
            <a:off x="4932040" y="2780928"/>
            <a:ext cx="2423681" cy="337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920">
            <a:off x="1259632" y="3039364"/>
            <a:ext cx="3732120" cy="28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</a:t>
            </a:r>
            <a:r>
              <a:rPr lang="de-DE" b="1" dirty="0" smtClean="0"/>
              <a:t>st das Fach für mich interessant?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Schülerinnen und Schüler, die Freude an Sprachen haben und sich bereits gerne mit der ersten Fremdsprache Englisch beschäftigt haben.</a:t>
            </a:r>
          </a:p>
          <a:p>
            <a:pPr marL="0" indent="0">
              <a:buNone/>
            </a:pPr>
            <a:r>
              <a:rPr lang="de-DE" dirty="0" smtClean="0"/>
              <a:t>Schülerinnen und Schüler, die sich gerne mündlich am Unterricht beteiligen und Spaß und Interesse an ihrer sprachlichen Weiterentwicklung entwickeln.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007">
            <a:off x="6516216" y="4725144"/>
            <a:ext cx="1967111" cy="19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Ist das Fach für mich interessant?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dirty="0"/>
              <a:t>Für </a:t>
            </a:r>
            <a:r>
              <a:rPr lang="de-DE" dirty="0" smtClean="0"/>
              <a:t>Schülerinnen und Schüler, </a:t>
            </a:r>
            <a:r>
              <a:rPr lang="de-DE" dirty="0"/>
              <a:t>die jetzt schon darüber nachdenken, nach der Klasse 10 der RS zum </a:t>
            </a:r>
            <a:r>
              <a:rPr lang="de-DE" dirty="0" smtClean="0"/>
              <a:t>Gymnasium </a:t>
            </a:r>
            <a:r>
              <a:rPr lang="de-DE" dirty="0"/>
              <a:t>zu gehen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Das Fach Französisch wird als 2. Fremdsprache </a:t>
            </a:r>
            <a:r>
              <a:rPr lang="de-DE" dirty="0" smtClean="0"/>
              <a:t>komplett </a:t>
            </a:r>
            <a:r>
              <a:rPr lang="de-DE" dirty="0"/>
              <a:t>anerkannt, wenn </a:t>
            </a:r>
            <a:r>
              <a:rPr lang="de-DE" dirty="0" smtClean="0"/>
              <a:t>die Schülerinnen und Schüler </a:t>
            </a:r>
            <a:r>
              <a:rPr lang="de-DE" dirty="0"/>
              <a:t>das Fach Französisch an der </a:t>
            </a:r>
            <a:r>
              <a:rPr lang="de-DE" dirty="0" smtClean="0"/>
              <a:t>Realschule </a:t>
            </a:r>
            <a:r>
              <a:rPr lang="de-DE" dirty="0"/>
              <a:t>kontinuierlich von der Klasse </a:t>
            </a:r>
            <a:r>
              <a:rPr lang="de-DE" dirty="0" smtClean="0"/>
              <a:t>7 </a:t>
            </a:r>
            <a:r>
              <a:rPr lang="de-DE" dirty="0"/>
              <a:t>– 10 belegt hat und mit mindestens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ausreichend </a:t>
            </a:r>
            <a:r>
              <a:rPr lang="de-DE" dirty="0"/>
              <a:t>in der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Klasse </a:t>
            </a:r>
            <a:r>
              <a:rPr lang="de-DE" dirty="0"/>
              <a:t>10 der </a:t>
            </a:r>
            <a:r>
              <a:rPr lang="de-DE" dirty="0" smtClean="0"/>
              <a:t>Realschule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abgeschlossen </a:t>
            </a:r>
            <a:r>
              <a:rPr lang="de-DE" dirty="0"/>
              <a:t>hat.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172">
            <a:off x="5077938" y="4311240"/>
            <a:ext cx="1451573" cy="20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981">
            <a:off x="6492086" y="4333961"/>
            <a:ext cx="1565523" cy="20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Welchen Vorteil hast du mit der Wahl des Faches Französisch in der Sekundarstufe I?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Vorteil liegt darin, dass </a:t>
            </a:r>
            <a:r>
              <a:rPr lang="de-DE" dirty="0" smtClean="0"/>
              <a:t>die </a:t>
            </a:r>
            <a:r>
              <a:rPr lang="de-DE" dirty="0" smtClean="0"/>
              <a:t>Schülerinnen und </a:t>
            </a:r>
            <a:r>
              <a:rPr lang="de-DE" dirty="0" smtClean="0"/>
              <a:t>Schüler, welche das Fach von Klasse 7 bis 10 an der </a:t>
            </a:r>
            <a:r>
              <a:rPr lang="de-DE" dirty="0" smtClean="0"/>
              <a:t>R</a:t>
            </a:r>
            <a:r>
              <a:rPr lang="de-DE" dirty="0" smtClean="0"/>
              <a:t>ealschule belegt haben, später innerhalb </a:t>
            </a:r>
            <a:r>
              <a:rPr lang="de-DE" dirty="0"/>
              <a:t>der Oberstufe des Gymnasiums keine 2. Fremdsprache belegen </a:t>
            </a:r>
            <a:r>
              <a:rPr lang="de-DE" dirty="0" smtClean="0"/>
              <a:t>müssen.</a:t>
            </a:r>
            <a:endParaRPr lang="de-DE" dirty="0"/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260">
            <a:off x="755576" y="4293096"/>
            <a:ext cx="3531493" cy="221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de-DE" sz="3600" b="1" dirty="0" smtClean="0"/>
              <a:t>Welchen Vorteil hast du mit der Wahl des Faches Französisch in der Sekundarstufe I?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 Französisch eine romanische Sprache ist, können die </a:t>
            </a:r>
            <a:r>
              <a:rPr lang="de-DE" dirty="0" smtClean="0"/>
              <a:t>Schülerinnen und Schüler </a:t>
            </a:r>
            <a:r>
              <a:rPr lang="de-DE" dirty="0"/>
              <a:t>sehr schnell Italienisch </a:t>
            </a:r>
            <a:r>
              <a:rPr lang="de-DE" dirty="0" smtClean="0"/>
              <a:t>oder </a:t>
            </a:r>
            <a:r>
              <a:rPr lang="de-DE" dirty="0"/>
              <a:t>Spanisch erlernen (auch durchaus als Grundkurs in der gymnasialen Oberstufe oder an anderen Schulen). Spanisch ist Wirtschaftssprache und wird von vielen Betrieben verlangt.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447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Warum solltest du das Fach Französisch wählen?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dirty="0"/>
              <a:t>Fast jeder Arbeitgeber verlangt heutzutage Fremdsprachenkenntnisse in mehreren Sprachen, z.B. in Englisch, Französisch, Spanisch. Frankreich ist für Deutschland einer der großen Handelspartner. Vom Arbeitgeber werden häufig sogar Erfahrungen in der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Sprache </a:t>
            </a:r>
            <a:r>
              <a:rPr lang="de-DE" dirty="0"/>
              <a:t>im Ausland verlangt.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54423"/>
            <a:ext cx="2615243" cy="25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Warum solltest du das Fach Französisch wählen?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Französisch wird in unseren Nachbarländern wie Belgien, Frankreich, Luxemburg, in der französischsprachigen Schweiz und darüber hinaus in vielen anderen Ländern, z.B. in Kanada gesprochen.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2533"/>
            <a:ext cx="2016224" cy="10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62533"/>
            <a:ext cx="1138757" cy="112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51851"/>
            <a:ext cx="16885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62867"/>
            <a:ext cx="1728192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94527"/>
            <a:ext cx="1708398" cy="11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2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r>
              <a:rPr lang="de-DE" b="1" dirty="0" smtClean="0"/>
              <a:t>Wann solltest du das Fach Französisch eher nicht wählen?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Wenn du dich bereits mit Englisch schwer getan hast oder tust oder wenn du in der sechsten Klasse nicht so gute Erfahrungen mit </a:t>
            </a:r>
            <a:r>
              <a:rPr lang="de-DE" dirty="0"/>
              <a:t>F</a:t>
            </a:r>
            <a:r>
              <a:rPr lang="de-DE" dirty="0" smtClean="0"/>
              <a:t>ranzösisch gemacht hast.</a:t>
            </a:r>
          </a:p>
          <a:p>
            <a:pPr marL="0" indent="0">
              <a:buNone/>
            </a:pPr>
            <a:r>
              <a:rPr lang="de-DE" dirty="0" smtClean="0"/>
              <a:t>Wenn deine Leistungen in den Fremdsprachen bisher schlechter als „befriedigend“ sind.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/>
              <a:t>Vielen Dank für die Aufmerksamkeit!</a:t>
            </a:r>
          </a:p>
          <a:p>
            <a:pPr marL="0" indent="0" algn="ctr">
              <a:buNone/>
            </a:pP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058">
            <a:off x="2581275" y="2752725"/>
            <a:ext cx="39814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Wahl des Neigungsfaches Französisch in der Realschule</vt:lpstr>
      <vt:lpstr>Ist das Fach für mich interessant?</vt:lpstr>
      <vt:lpstr>Ist das Fach für mich interessant?</vt:lpstr>
      <vt:lpstr>Welchen Vorteil hast du mit der Wahl des Faches Französisch in der Sekundarstufe I?</vt:lpstr>
      <vt:lpstr>Welchen Vorteil hast du mit der Wahl des Faches Französisch in der Sekundarstufe I?</vt:lpstr>
      <vt:lpstr>Warum solltest du das Fach Französisch wählen?</vt:lpstr>
      <vt:lpstr>Warum solltest du das Fach Französisch wählen?</vt:lpstr>
      <vt:lpstr> Wann solltest du das Fach Französisch eher nicht wählen?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 des Neigungsfaches Französisch in der Realschule</dc:title>
  <dc:creator>Uwe Rinsdorf</dc:creator>
  <cp:lastModifiedBy>Uwe Rinsdorf</cp:lastModifiedBy>
  <cp:revision>8</cp:revision>
  <dcterms:created xsi:type="dcterms:W3CDTF">2020-06-08T10:16:20Z</dcterms:created>
  <dcterms:modified xsi:type="dcterms:W3CDTF">2020-06-09T08:51:37Z</dcterms:modified>
</cp:coreProperties>
</file>